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T Farmingdale" userId="5797738a327b9519" providerId="LiveId" clId="{128A15C0-4B92-4823-B262-51E58CABB86D}"/>
    <pc:docChg chg="modSld">
      <pc:chgData name="CT Farmingdale" userId="5797738a327b9519" providerId="LiveId" clId="{128A15C0-4B92-4823-B262-51E58CABB86D}" dt="2026-10-20T14:02:24.956" v="0" actId="1076"/>
      <pc:docMkLst>
        <pc:docMk/>
      </pc:docMkLst>
      <pc:sldChg chg="modSp mod">
        <pc:chgData name="CT Farmingdale" userId="5797738a327b9519" providerId="LiveId" clId="{128A15C0-4B92-4823-B262-51E58CABB86D}" dt="2026-10-20T14:02:24.956" v="0" actId="1076"/>
        <pc:sldMkLst>
          <pc:docMk/>
          <pc:sldMk cId="0" sldId="256"/>
        </pc:sldMkLst>
        <pc:spChg chg="mod">
          <ac:chgData name="CT Farmingdale" userId="5797738a327b9519" providerId="LiveId" clId="{128A15C0-4B92-4823-B262-51E58CABB86D}" dt="2026-10-20T14:02:24.956" v="0" actId="1076"/>
          <ac:spMkLst>
            <pc:docMk/>
            <pc:sldMk cId="0" sldId="256"/>
            <ac:spMk id="3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88440" y="2269080"/>
            <a:ext cx="6994800" cy="5624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88440" y="2269080"/>
            <a:ext cx="6994800" cy="5624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88440" y="2269080"/>
            <a:ext cx="3413160" cy="5624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3972600" y="2269080"/>
            <a:ext cx="3413160" cy="5624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388440" y="386640"/>
            <a:ext cx="6994800" cy="7505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88440" y="226908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972600" y="2269080"/>
            <a:ext cx="3413160" cy="5624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388440" y="520704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88440" y="2269080"/>
            <a:ext cx="3413160" cy="5624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3972600" y="226908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3972600" y="520704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88440" y="226908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3972600" y="226908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388440" y="5207040"/>
            <a:ext cx="699480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88440" y="2269080"/>
            <a:ext cx="699480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388440" y="5207040"/>
            <a:ext cx="699480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88440" y="226908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972600" y="226908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388440" y="520704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3972600" y="5207040"/>
            <a:ext cx="3413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88440" y="386640"/>
            <a:ext cx="6994800" cy="161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88440" y="2269080"/>
            <a:ext cx="2252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753640" y="2269080"/>
            <a:ext cx="2252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18840" y="2269080"/>
            <a:ext cx="2252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88440" y="5207040"/>
            <a:ext cx="2252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/>
          </p:nvPr>
        </p:nvSpPr>
        <p:spPr>
          <a:xfrm>
            <a:off x="2753640" y="5207040"/>
            <a:ext cx="2252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/>
          </p:nvPr>
        </p:nvSpPr>
        <p:spPr>
          <a:xfrm>
            <a:off x="5118840" y="5207040"/>
            <a:ext cx="2252160" cy="268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0" t="0" r="r" b="b"/>
            <a:pathLst>
              <a:path w="21591" h="27941">
                <a:moveTo>
                  <a:pt x="0" y="0"/>
                </a:moveTo>
                <a:lnTo>
                  <a:pt x="21590" y="0"/>
                </a:lnTo>
                <a:lnTo>
                  <a:pt x="21590" y="27940"/>
                </a:lnTo>
                <a:lnTo>
                  <a:pt x="0" y="279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Straight Connector 36"/>
          <p:cNvSpPr/>
          <p:nvPr/>
        </p:nvSpPr>
        <p:spPr>
          <a:xfrm>
            <a:off x="1597680" y="1056600"/>
            <a:ext cx="4016880" cy="0"/>
          </a:xfrm>
          <a:prstGeom prst="line">
            <a:avLst/>
          </a:prstGeom>
          <a:ln w="21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65280" y="692641"/>
            <a:ext cx="5057280" cy="41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800" b="0" strike="noStrike" spc="-1" dirty="0">
                <a:solidFill>
                  <a:srgbClr val="000000"/>
                </a:solidFill>
                <a:latin typeface="DejaVuSans"/>
              </a:rPr>
              <a:t>             WEEKEND SPECIALS</a:t>
            </a:r>
            <a:endParaRPr lang="en-US" sz="2800" b="0" strike="noStrike" spc="-1" dirty="0">
              <a:latin typeface="Times New Roman"/>
            </a:endParaRPr>
          </a:p>
        </p:txBody>
      </p:sp>
      <p:sp>
        <p:nvSpPr>
          <p:cNvPr id="39" name="Straight Connector 38"/>
          <p:cNvSpPr/>
          <p:nvPr/>
        </p:nvSpPr>
        <p:spPr>
          <a:xfrm>
            <a:off x="5614200" y="1053720"/>
            <a:ext cx="117360" cy="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614560" y="717120"/>
            <a:ext cx="329760" cy="38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600" b="0" strike="noStrike" spc="-1">
                <a:solidFill>
                  <a:srgbClr val="000000"/>
                </a:solidFill>
                <a:latin typeface="DejaVuSans"/>
              </a:rPr>
              <a:t> </a:t>
            </a:r>
            <a:endParaRPr lang="en-US" sz="2600" b="0" strike="noStrike" spc="-1">
              <a:latin typeface="Times New Roman"/>
            </a:endParaRPr>
          </a:p>
        </p:txBody>
      </p:sp>
      <p:sp>
        <p:nvSpPr>
          <p:cNvPr id="41" name="Straight Connector 40"/>
          <p:cNvSpPr/>
          <p:nvPr/>
        </p:nvSpPr>
        <p:spPr>
          <a:xfrm>
            <a:off x="2513160" y="1662480"/>
            <a:ext cx="266832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513160" y="1403640"/>
            <a:ext cx="241020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Homemade  Soups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43" name="Straight Connector 42"/>
          <p:cNvSpPr/>
          <p:nvPr/>
        </p:nvSpPr>
        <p:spPr>
          <a:xfrm>
            <a:off x="5181480" y="1646640"/>
            <a:ext cx="26640" cy="0"/>
          </a:xfrm>
          <a:prstGeom prst="line">
            <a:avLst/>
          </a:prstGeom>
          <a:ln w="50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5181480" y="1568520"/>
            <a:ext cx="75960" cy="8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600" b="0" strike="noStrike" spc="-1">
                <a:solidFill>
                  <a:srgbClr val="000000"/>
                </a:solidFill>
                <a:latin typeface="DejaVuSans"/>
              </a:rPr>
              <a:t> </a:t>
            </a:r>
            <a:endParaRPr lang="en-US" sz="600" b="0" strike="noStrike" spc="-1">
              <a:latin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40400" y="1697760"/>
            <a:ext cx="3425040" cy="23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600" b="0" strike="noStrike" spc="-1">
                <a:solidFill>
                  <a:srgbClr val="000000"/>
                </a:solidFill>
                <a:latin typeface="DejaVuSans"/>
              </a:rPr>
              <a:t>SPLIT PEA SOUP or BEER CHEESE </a:t>
            </a:r>
            <a:endParaRPr lang="en-US" sz="1600" b="0" strike="noStrike" spc="-1">
              <a:latin typeface="Times New Roman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91480" y="1932480"/>
            <a:ext cx="2641680" cy="23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600" b="0" strike="noStrike" spc="-1">
                <a:solidFill>
                  <a:srgbClr val="000000"/>
                </a:solidFill>
                <a:latin typeface="DejaVuSans"/>
              </a:rPr>
              <a:t>Cup - $5.25  Bowl - $7.25 </a:t>
            </a:r>
            <a:endParaRPr lang="en-US" sz="1600" b="0" strike="noStrike" spc="-1">
              <a:latin typeface="Times New Roman"/>
            </a:endParaRPr>
          </a:p>
        </p:txBody>
      </p:sp>
      <p:sp>
        <p:nvSpPr>
          <p:cNvPr id="47" name="Straight Connector 46"/>
          <p:cNvSpPr/>
          <p:nvPr/>
        </p:nvSpPr>
        <p:spPr>
          <a:xfrm>
            <a:off x="2942640" y="2606040"/>
            <a:ext cx="183600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942640" y="2347560"/>
            <a:ext cx="162828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APPETIZERS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49" name="Straight Connector 48"/>
          <p:cNvSpPr/>
          <p:nvPr/>
        </p:nvSpPr>
        <p:spPr>
          <a:xfrm>
            <a:off x="552600" y="3144240"/>
            <a:ext cx="5917680" cy="0"/>
          </a:xfrm>
          <a:prstGeom prst="line">
            <a:avLst/>
          </a:prstGeom>
          <a:ln w="122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50" name="Straight Connector 49"/>
          <p:cNvSpPr/>
          <p:nvPr/>
        </p:nvSpPr>
        <p:spPr>
          <a:xfrm>
            <a:off x="6470280" y="3144240"/>
            <a:ext cx="697320" cy="0"/>
          </a:xfrm>
          <a:prstGeom prst="line">
            <a:avLst/>
          </a:prstGeom>
          <a:ln w="122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552600" y="2937240"/>
            <a:ext cx="5961240" cy="23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600" b="0" strike="noStrike" spc="-1">
                <a:solidFill>
                  <a:srgbClr val="000000"/>
                </a:solidFill>
                <a:latin typeface="DejaVuSans"/>
              </a:rPr>
              <a:t>SWEET ‘N’ HEAT CHICKEN &amp; PEPPERONI FLATBREAD—$16 </a:t>
            </a:r>
            <a:endParaRPr lang="en-US" sz="1600" b="0" strike="noStrike" spc="-1">
              <a:latin typeface="Times New Roman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4520" y="3172320"/>
            <a:ext cx="6951600" cy="221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500" b="0" strike="noStrike" spc="-1">
                <a:solidFill>
                  <a:srgbClr val="000000"/>
                </a:solidFill>
                <a:latin typeface="DejaVuSans"/>
              </a:rPr>
              <a:t>Crispy Flatbread Topped with Marinara Sauce, Melted Mozzarella, Sliced </a:t>
            </a:r>
            <a:endParaRPr lang="en-US" sz="1500" b="0" strike="noStrike" spc="-1">
              <a:latin typeface="Times New Roman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32040" y="3393360"/>
            <a:ext cx="5874120" cy="221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500" b="0" strike="noStrike" spc="-1">
                <a:solidFill>
                  <a:srgbClr val="000000"/>
                </a:solidFill>
                <a:latin typeface="DejaVuSans"/>
              </a:rPr>
              <a:t>Pepperoni &amp; Diced Breaded Chicken Drizzled with Hot Honey </a:t>
            </a:r>
            <a:endParaRPr lang="en-US" sz="1500" b="0" strike="noStrike" spc="-1">
              <a:latin typeface="Times New Roman"/>
            </a:endParaRPr>
          </a:p>
        </p:txBody>
      </p:sp>
      <p:sp>
        <p:nvSpPr>
          <p:cNvPr id="54" name="Straight Connector 53"/>
          <p:cNvSpPr/>
          <p:nvPr/>
        </p:nvSpPr>
        <p:spPr>
          <a:xfrm>
            <a:off x="1717200" y="4054680"/>
            <a:ext cx="4286160" cy="0"/>
          </a:xfrm>
          <a:prstGeom prst="line">
            <a:avLst/>
          </a:prstGeom>
          <a:ln w="122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717200" y="3847680"/>
            <a:ext cx="3891600" cy="23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600" b="0" strike="noStrike" spc="-1">
                <a:solidFill>
                  <a:srgbClr val="000000"/>
                </a:solidFill>
                <a:latin typeface="DejaVuSans"/>
              </a:rPr>
              <a:t>PHILLY CHESESTEAK EGGROLLS—$14 </a:t>
            </a:r>
            <a:endParaRPr lang="en-US" sz="1600" b="0" strike="noStrike" spc="-1">
              <a:latin typeface="Times New Roman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698920" y="4084560"/>
            <a:ext cx="206712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Side of Chipolte Sauce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57" name="Straight Connector 56"/>
          <p:cNvSpPr/>
          <p:nvPr/>
        </p:nvSpPr>
        <p:spPr>
          <a:xfrm>
            <a:off x="2966400" y="4838400"/>
            <a:ext cx="1787400" cy="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966760" y="4501800"/>
            <a:ext cx="1622160" cy="38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600" b="0" strike="noStrike" spc="-1">
                <a:solidFill>
                  <a:srgbClr val="000000"/>
                </a:solidFill>
                <a:latin typeface="DejaVuSans"/>
              </a:rPr>
              <a:t>ENTREES </a:t>
            </a:r>
            <a:endParaRPr lang="en-US" sz="2600" b="0" strike="noStrike" spc="-1">
              <a:latin typeface="Times New Roman"/>
            </a:endParaRPr>
          </a:p>
        </p:txBody>
      </p:sp>
      <p:sp>
        <p:nvSpPr>
          <p:cNvPr id="59" name="Straight Connector 58"/>
          <p:cNvSpPr/>
          <p:nvPr/>
        </p:nvSpPr>
        <p:spPr>
          <a:xfrm>
            <a:off x="1319400" y="5349960"/>
            <a:ext cx="146160" cy="0"/>
          </a:xfrm>
          <a:prstGeom prst="line">
            <a:avLst/>
          </a:prstGeom>
          <a:ln w="16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1319400" y="5064480"/>
            <a:ext cx="279000" cy="32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200" b="0" strike="noStrike" spc="-1">
                <a:solidFill>
                  <a:srgbClr val="000000"/>
                </a:solidFill>
                <a:latin typeface="DejaVuSans"/>
              </a:rPr>
              <a:t>*</a:t>
            </a:r>
            <a:endParaRPr lang="en-US" sz="2200" b="0" strike="noStrike" spc="-1">
              <a:latin typeface="Times New Roman"/>
            </a:endParaRPr>
          </a:p>
        </p:txBody>
      </p:sp>
      <p:sp>
        <p:nvSpPr>
          <p:cNvPr id="61" name="Straight Connector 60"/>
          <p:cNvSpPr/>
          <p:nvPr/>
        </p:nvSpPr>
        <p:spPr>
          <a:xfrm>
            <a:off x="1465200" y="5346360"/>
            <a:ext cx="41133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62" name="Straight Connector 61"/>
          <p:cNvSpPr/>
          <p:nvPr/>
        </p:nvSpPr>
        <p:spPr>
          <a:xfrm>
            <a:off x="5578920" y="5346360"/>
            <a:ext cx="723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1465560" y="5087880"/>
            <a:ext cx="477072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CHEF’S SPECIAL* STEAK FRITES - $36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64" name="Straight Connector 63"/>
          <p:cNvSpPr/>
          <p:nvPr/>
        </p:nvSpPr>
        <p:spPr>
          <a:xfrm>
            <a:off x="6302880" y="5349960"/>
            <a:ext cx="97920" cy="0"/>
          </a:xfrm>
          <a:prstGeom prst="line">
            <a:avLst/>
          </a:prstGeom>
          <a:ln w="16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6302880" y="5064480"/>
            <a:ext cx="279000" cy="32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200" b="0" strike="noStrike" spc="-1">
                <a:solidFill>
                  <a:srgbClr val="000000"/>
                </a:solidFill>
                <a:latin typeface="DejaVuSans"/>
              </a:rPr>
              <a:t> </a:t>
            </a:r>
            <a:endParaRPr lang="en-US" sz="2200" b="0" strike="noStrike" spc="-1">
              <a:latin typeface="Times New Roman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9920" y="5373720"/>
            <a:ext cx="636048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16 Oz. Tender Marinated New York Strip Steak, cooked to your liking,  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37800" y="5581800"/>
            <a:ext cx="406368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Served with Fresh cut parmesan dusted fries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68" name="Straight Connector 67"/>
          <p:cNvSpPr/>
          <p:nvPr/>
        </p:nvSpPr>
        <p:spPr>
          <a:xfrm>
            <a:off x="1402920" y="6257160"/>
            <a:ext cx="491364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403280" y="5998680"/>
            <a:ext cx="44643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HERB CRUSTED SWORDFISH—$24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9920" y="6295680"/>
            <a:ext cx="768456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Pan Seared Herb Crusted Swordfish Finished with Garlic Roasted Cherry  Tomatoes &amp;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662480" y="6503760"/>
            <a:ext cx="440208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Cannellini Beans in a Delicate White Wine Sauce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72" name="Straight Connector 71"/>
          <p:cNvSpPr/>
          <p:nvPr/>
        </p:nvSpPr>
        <p:spPr>
          <a:xfrm>
            <a:off x="1937880" y="7179120"/>
            <a:ext cx="384444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1937880" y="6920640"/>
            <a:ext cx="3481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CHICKEN FRANCAISE—$23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120" y="7217640"/>
            <a:ext cx="776844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Tender Egg Battered Chicken Breast Sauteed Golden and Finished in a Classic Lemon,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84360" y="7426080"/>
            <a:ext cx="638028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Butter &amp; White Wine Sauce, Served with Yellow Rice &amp; Grilled Zucchini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76" name="Straight Connector 75"/>
          <p:cNvSpPr/>
          <p:nvPr/>
        </p:nvSpPr>
        <p:spPr>
          <a:xfrm>
            <a:off x="2459520" y="8101080"/>
            <a:ext cx="280152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2459880" y="7842600"/>
            <a:ext cx="249552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SURF ‘N’ TURF $29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03040" y="8139600"/>
            <a:ext cx="739980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12 Oz. Marinated Rib Eye Steak Topped with 3 Jumbo Shrimp Scampi, Served with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282040" y="8348040"/>
            <a:ext cx="319644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Yellow Rice &amp; Fred Sweet Plantains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80" name="Straight Connector 79"/>
          <p:cNvSpPr/>
          <p:nvPr/>
        </p:nvSpPr>
        <p:spPr>
          <a:xfrm>
            <a:off x="742680" y="9109440"/>
            <a:ext cx="623448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743040" y="8850960"/>
            <a:ext cx="565020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BUFFALO STYLE CHICKEN SANDWICH —$19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08520" y="9147960"/>
            <a:ext cx="723204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Thin Sliced Buffalo Style Chicken  Topped with Sundried Tomatoes, Red Onion &amp;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72760" y="9356400"/>
            <a:ext cx="663768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Melted Provolone Cheese on a Fresh Kaiser Roll, Served with French Fries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84" name="Straight Connector 83"/>
          <p:cNvSpPr/>
          <p:nvPr/>
        </p:nvSpPr>
        <p:spPr>
          <a:xfrm>
            <a:off x="2553840" y="10119600"/>
            <a:ext cx="261324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2553840" y="9860760"/>
            <a:ext cx="23979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GYRO BOWL—$21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6520" y="10156320"/>
            <a:ext cx="715608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Sliced Seasoned Lamb Strips over Shredded Lettuce, Yellow Rice, Sliced Cherry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27080" y="10365840"/>
            <a:ext cx="757044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Tomatoes, Black Olives, Red Onions &amp; Crumbled Feta Cheese, Served with a Side of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193920" y="10574280"/>
            <a:ext cx="1334160" cy="20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DejaVuSans"/>
              </a:rPr>
              <a:t>Tzatziki Sauce 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89" name="Straight Connector 88"/>
          <p:cNvSpPr/>
          <p:nvPr/>
        </p:nvSpPr>
        <p:spPr>
          <a:xfrm>
            <a:off x="15120" y="1125000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15120" y="1099116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91" name="Straight Connector 90"/>
          <p:cNvSpPr/>
          <p:nvPr/>
        </p:nvSpPr>
        <p:spPr>
          <a:xfrm>
            <a:off x="15120" y="1154556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15120" y="1128708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93" name="Straight Connector 92"/>
          <p:cNvSpPr/>
          <p:nvPr/>
        </p:nvSpPr>
        <p:spPr>
          <a:xfrm>
            <a:off x="15120" y="1184148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15120" y="1158300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95" name="Straight Connector 94"/>
          <p:cNvSpPr/>
          <p:nvPr/>
        </p:nvSpPr>
        <p:spPr>
          <a:xfrm>
            <a:off x="15120" y="1213632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15120" y="1187748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97" name="Straight Connector 96"/>
          <p:cNvSpPr/>
          <p:nvPr/>
        </p:nvSpPr>
        <p:spPr>
          <a:xfrm>
            <a:off x="15120" y="1243188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15120" y="1217340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99" name="Straight Connector 98"/>
          <p:cNvSpPr/>
          <p:nvPr/>
        </p:nvSpPr>
        <p:spPr>
          <a:xfrm>
            <a:off x="15120" y="1272780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00" name="TextBox 99"/>
          <p:cNvSpPr txBox="1"/>
          <p:nvPr/>
        </p:nvSpPr>
        <p:spPr>
          <a:xfrm>
            <a:off x="15120" y="1246932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01" name="Straight Connector 100"/>
          <p:cNvSpPr/>
          <p:nvPr/>
        </p:nvSpPr>
        <p:spPr>
          <a:xfrm>
            <a:off x="15120" y="1302264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15120" y="1276380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03" name="Straight Connector 102"/>
          <p:cNvSpPr/>
          <p:nvPr/>
        </p:nvSpPr>
        <p:spPr>
          <a:xfrm>
            <a:off x="15120" y="1331820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04" name="TextBox 103"/>
          <p:cNvSpPr txBox="1"/>
          <p:nvPr/>
        </p:nvSpPr>
        <p:spPr>
          <a:xfrm>
            <a:off x="15120" y="1305972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05" name="Straight Connector 104"/>
          <p:cNvSpPr/>
          <p:nvPr/>
        </p:nvSpPr>
        <p:spPr>
          <a:xfrm>
            <a:off x="15120" y="1361412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06" name="TextBox 105"/>
          <p:cNvSpPr txBox="1"/>
          <p:nvPr/>
        </p:nvSpPr>
        <p:spPr>
          <a:xfrm>
            <a:off x="15120" y="1335564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07" name="Straight Connector 106"/>
          <p:cNvSpPr/>
          <p:nvPr/>
        </p:nvSpPr>
        <p:spPr>
          <a:xfrm>
            <a:off x="15120" y="1391004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08" name="TextBox 107"/>
          <p:cNvSpPr txBox="1"/>
          <p:nvPr/>
        </p:nvSpPr>
        <p:spPr>
          <a:xfrm>
            <a:off x="15120" y="1365156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09" name="Straight Connector 108"/>
          <p:cNvSpPr/>
          <p:nvPr/>
        </p:nvSpPr>
        <p:spPr>
          <a:xfrm>
            <a:off x="15120" y="1420524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10" name="TextBox 109"/>
          <p:cNvSpPr txBox="1"/>
          <p:nvPr/>
        </p:nvSpPr>
        <p:spPr>
          <a:xfrm>
            <a:off x="15120" y="1394640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11" name="Straight Connector 110"/>
          <p:cNvSpPr/>
          <p:nvPr/>
        </p:nvSpPr>
        <p:spPr>
          <a:xfrm>
            <a:off x="15120" y="1450080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12" name="TextBox 111"/>
          <p:cNvSpPr txBox="1"/>
          <p:nvPr/>
        </p:nvSpPr>
        <p:spPr>
          <a:xfrm>
            <a:off x="15120" y="1424232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13" name="Straight Connector 112"/>
          <p:cNvSpPr/>
          <p:nvPr/>
        </p:nvSpPr>
        <p:spPr>
          <a:xfrm>
            <a:off x="15120" y="1479672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14" name="TextBox 113"/>
          <p:cNvSpPr txBox="1"/>
          <p:nvPr/>
        </p:nvSpPr>
        <p:spPr>
          <a:xfrm>
            <a:off x="15120" y="1453824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15" name="Straight Connector 114"/>
          <p:cNvSpPr/>
          <p:nvPr/>
        </p:nvSpPr>
        <p:spPr>
          <a:xfrm>
            <a:off x="15120" y="1509264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16" name="TextBox 115"/>
          <p:cNvSpPr txBox="1"/>
          <p:nvPr/>
        </p:nvSpPr>
        <p:spPr>
          <a:xfrm>
            <a:off x="15120" y="1483416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17" name="Straight Connector 116"/>
          <p:cNvSpPr/>
          <p:nvPr/>
        </p:nvSpPr>
        <p:spPr>
          <a:xfrm>
            <a:off x="15120" y="1538712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18" name="TextBox 117"/>
          <p:cNvSpPr txBox="1"/>
          <p:nvPr/>
        </p:nvSpPr>
        <p:spPr>
          <a:xfrm>
            <a:off x="15120" y="1512864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19" name="Straight Connector 118"/>
          <p:cNvSpPr/>
          <p:nvPr/>
        </p:nvSpPr>
        <p:spPr>
          <a:xfrm>
            <a:off x="15120" y="1568304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20" name="TextBox 119"/>
          <p:cNvSpPr txBox="1"/>
          <p:nvPr/>
        </p:nvSpPr>
        <p:spPr>
          <a:xfrm>
            <a:off x="15120" y="1542456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21" name="Straight Connector 120"/>
          <p:cNvSpPr/>
          <p:nvPr/>
        </p:nvSpPr>
        <p:spPr>
          <a:xfrm>
            <a:off x="15120" y="1597896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22" name="TextBox 121"/>
          <p:cNvSpPr txBox="1"/>
          <p:nvPr/>
        </p:nvSpPr>
        <p:spPr>
          <a:xfrm>
            <a:off x="15120" y="1572048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23" name="Straight Connector 122"/>
          <p:cNvSpPr/>
          <p:nvPr/>
        </p:nvSpPr>
        <p:spPr>
          <a:xfrm>
            <a:off x="15120" y="16273440"/>
            <a:ext cx="768996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24" name="TextBox 123"/>
          <p:cNvSpPr txBox="1"/>
          <p:nvPr/>
        </p:nvSpPr>
        <p:spPr>
          <a:xfrm>
            <a:off x="15120" y="16014960"/>
            <a:ext cx="710856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25" name="Straight Connector 124"/>
          <p:cNvSpPr/>
          <p:nvPr/>
        </p:nvSpPr>
        <p:spPr>
          <a:xfrm>
            <a:off x="1040040" y="16569360"/>
            <a:ext cx="5568480" cy="0"/>
          </a:xfrm>
          <a:prstGeom prst="line">
            <a:avLst/>
          </a:prstGeom>
          <a:ln w="151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26" name="TextBox 125"/>
          <p:cNvSpPr txBox="1"/>
          <p:nvPr/>
        </p:nvSpPr>
        <p:spPr>
          <a:xfrm>
            <a:off x="1040040" y="16310880"/>
            <a:ext cx="5089320" cy="29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DejaVuSans"/>
              </a:rPr>
              <a:t>                                                              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27" name="Straight Connector 126"/>
          <p:cNvSpPr/>
          <p:nvPr/>
        </p:nvSpPr>
        <p:spPr>
          <a:xfrm>
            <a:off x="6609240" y="16568280"/>
            <a:ext cx="71280" cy="0"/>
          </a:xfrm>
          <a:prstGeom prst="line">
            <a:avLst/>
          </a:prstGeom>
          <a:ln w="140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28" name="TextBox 127"/>
          <p:cNvSpPr txBox="1"/>
          <p:nvPr/>
        </p:nvSpPr>
        <p:spPr>
          <a:xfrm>
            <a:off x="6609240" y="16316640"/>
            <a:ext cx="253800" cy="28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 </a:t>
            </a:r>
            <a:endParaRPr lang="en-US" sz="2000" b="0" strike="noStrike" spc="-1">
              <a:latin typeface="Times New Roman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12480" y="16607160"/>
            <a:ext cx="6582960" cy="12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900" b="0" strike="noStrike" spc="-1">
                <a:solidFill>
                  <a:srgbClr val="000000"/>
                </a:solidFill>
                <a:latin typeface="Arial"/>
              </a:rPr>
              <a:t>*This menu item ca be cooked to your liking. Consuming raw or undercooked meats may increase your risk of food-borne illness, </a:t>
            </a:r>
            <a:endParaRPr lang="en-US" sz="900" b="0" strike="noStrike" spc="-1">
              <a:latin typeface="Times New Roman"/>
            </a:endParaRPr>
          </a:p>
        </p:txBody>
      </p:sp>
      <p:pic>
        <p:nvPicPr>
          <p:cNvPr id="130" name="Picture 129"/>
          <p:cNvPicPr/>
          <p:nvPr/>
        </p:nvPicPr>
        <p:blipFill>
          <a:blip r:embed="rId2"/>
          <a:stretch/>
        </p:blipFill>
        <p:spPr>
          <a:xfrm>
            <a:off x="2936520" y="79200"/>
            <a:ext cx="1596240" cy="612000"/>
          </a:xfrm>
          <a:prstGeom prst="rect">
            <a:avLst/>
          </a:prstGeom>
          <a:ln w="0">
            <a:noFill/>
          </a:ln>
        </p:spPr>
      </p:pic>
      <p:sp>
        <p:nvSpPr>
          <p:cNvPr id="131" name="TextBox 130"/>
          <p:cNvSpPr txBox="1"/>
          <p:nvPr/>
        </p:nvSpPr>
        <p:spPr>
          <a:xfrm>
            <a:off x="154800" y="16733880"/>
            <a:ext cx="6878520" cy="12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900" b="0" strike="noStrike" spc="-1">
                <a:solidFill>
                  <a:srgbClr val="000000"/>
                </a:solidFill>
                <a:latin typeface="Arial"/>
              </a:rPr>
              <a:t>especially if you have certain medical conditions. Burgers, steaks, and Fish will be cooked to order or will be served rare upon request. </a:t>
            </a:r>
            <a:endParaRPr lang="en-US" sz="9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</Words>
  <Application>Microsoft Office PowerPoint</Application>
  <PresentationFormat>Custom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DejaVuSans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CT Farmingdale</cp:lastModifiedBy>
  <cp:revision>1</cp:revision>
  <dcterms:modified xsi:type="dcterms:W3CDTF">2026-10-20T14:02:29Z</dcterms:modified>
  <dc:language>en-US</dc:language>
</cp:coreProperties>
</file>